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5"/>
  </p:notesMasterIdLst>
  <p:sldIdLst>
    <p:sldId id="256" r:id="rId2"/>
    <p:sldId id="2134805284" r:id="rId3"/>
    <p:sldId id="2134805283" r:id="rId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135"/>
    <a:srgbClr val="001D47"/>
    <a:srgbClr val="0A0908"/>
    <a:srgbClr val="FF8B10"/>
    <a:srgbClr val="666666"/>
    <a:srgbClr val="333333"/>
    <a:srgbClr val="FFFFFF"/>
    <a:srgbClr val="CCCCCC"/>
    <a:srgbClr val="FFFB00"/>
    <a:srgbClr val="FF3154"/>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85" autoAdjust="0"/>
  </p:normalViewPr>
  <p:slideViewPr>
    <p:cSldViewPr snapToGrid="0">
      <p:cViewPr varScale="1">
        <p:scale>
          <a:sx n="146" d="100"/>
          <a:sy n="146" d="100"/>
        </p:scale>
        <p:origin x="552" y="114"/>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8/10/relationships/authors" Target="authors.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io Casati (Nokia)" userId="6f050b0a-bf61-49f1-93be-076af52cf2e7" providerId="ADAL" clId="{D6407C58-A1B7-4017-B05F-D03A2CA2D431}"/>
    <pc:docChg chg="custSel modSld">
      <pc:chgData name="Alessio Casati (Nokia)" userId="6f050b0a-bf61-49f1-93be-076af52cf2e7" providerId="ADAL" clId="{D6407C58-A1B7-4017-B05F-D03A2CA2D431}" dt="2023-11-03T15:21:30.979" v="868" actId="404"/>
      <pc:docMkLst>
        <pc:docMk/>
      </pc:docMkLst>
      <pc:sldChg chg="addSp delSp modSp mod">
        <pc:chgData name="Alessio Casati (Nokia)" userId="6f050b0a-bf61-49f1-93be-076af52cf2e7" providerId="ADAL" clId="{D6407C58-A1B7-4017-B05F-D03A2CA2D431}" dt="2023-11-03T15:21:30.979" v="868" actId="404"/>
        <pc:sldMkLst>
          <pc:docMk/>
          <pc:sldMk cId="4140685143" sldId="256"/>
        </pc:sldMkLst>
        <pc:spChg chg="mod">
          <ac:chgData name="Alessio Casati (Nokia)" userId="6f050b0a-bf61-49f1-93be-076af52cf2e7" providerId="ADAL" clId="{D6407C58-A1B7-4017-B05F-D03A2CA2D431}" dt="2023-11-03T15:16:54.402" v="771" actId="20577"/>
          <ac:spMkLst>
            <pc:docMk/>
            <pc:sldMk cId="4140685143" sldId="256"/>
            <ac:spMk id="3" creationId="{A72F4584-A238-F682-7968-31DB59646D65}"/>
          </ac:spMkLst>
        </pc:spChg>
        <pc:spChg chg="mod">
          <ac:chgData name="Alessio Casati (Nokia)" userId="6f050b0a-bf61-49f1-93be-076af52cf2e7" providerId="ADAL" clId="{D6407C58-A1B7-4017-B05F-D03A2CA2D431}" dt="2023-10-23T15:19:37.183" v="32" actId="20577"/>
          <ac:spMkLst>
            <pc:docMk/>
            <pc:sldMk cId="4140685143" sldId="256"/>
            <ac:spMk id="4" creationId="{01ACDEDB-24E6-2B78-F7E7-515259ADC01B}"/>
          </ac:spMkLst>
        </pc:spChg>
        <pc:spChg chg="mod">
          <ac:chgData name="Alessio Casati (Nokia)" userId="6f050b0a-bf61-49f1-93be-076af52cf2e7" providerId="ADAL" clId="{D6407C58-A1B7-4017-B05F-D03A2CA2D431}" dt="2023-11-03T15:21:30.979" v="868" actId="404"/>
          <ac:spMkLst>
            <pc:docMk/>
            <pc:sldMk cId="4140685143" sldId="256"/>
            <ac:spMk id="5" creationId="{C1814F92-A808-C588-86CD-DE6BE481BAFC}"/>
          </ac:spMkLst>
        </pc:spChg>
        <pc:spChg chg="add del mod">
          <ac:chgData name="Alessio Casati (Nokia)" userId="6f050b0a-bf61-49f1-93be-076af52cf2e7" providerId="ADAL" clId="{D6407C58-A1B7-4017-B05F-D03A2CA2D431}" dt="2023-11-03T15:19:52.747" v="801" actId="478"/>
          <ac:spMkLst>
            <pc:docMk/>
            <pc:sldMk cId="4140685143" sldId="256"/>
            <ac:spMk id="7" creationId="{CA535E97-19A8-C8D9-4F7F-01FDFC93D8D6}"/>
          </ac:spMkLst>
        </pc:spChg>
      </pc:sldChg>
      <pc:sldChg chg="modSp mod">
        <pc:chgData name="Alessio Casati (Nokia)" userId="6f050b0a-bf61-49f1-93be-076af52cf2e7" providerId="ADAL" clId="{D6407C58-A1B7-4017-B05F-D03A2CA2D431}" dt="2023-11-03T15:17:55.989" v="793" actId="20577"/>
        <pc:sldMkLst>
          <pc:docMk/>
          <pc:sldMk cId="181053486" sldId="2134805284"/>
        </pc:sldMkLst>
        <pc:spChg chg="mod">
          <ac:chgData name="Alessio Casati (Nokia)" userId="6f050b0a-bf61-49f1-93be-076af52cf2e7" providerId="ADAL" clId="{D6407C58-A1B7-4017-B05F-D03A2CA2D431}" dt="2023-11-03T15:17:55.989" v="793" actId="20577"/>
          <ac:spMkLst>
            <pc:docMk/>
            <pc:sldMk cId="181053486" sldId="2134805284"/>
            <ac:spMk id="4" creationId="{16E0D1D3-02C1-7C55-42C5-D21151CE0785}"/>
          </ac:spMkLst>
        </pc:spChg>
      </pc:sldChg>
    </pc:docChg>
  </pc:docChgLst>
  <pc:docChgLst>
    <pc:chgData name="Alessio Casati (Nokia)" userId="6f050b0a-bf61-49f1-93be-076af52cf2e7" providerId="ADAL" clId="{453D7866-13A9-49D8-A1D3-5573D65992B7}"/>
    <pc:docChg chg="undo custSel addSld delSld modSld">
      <pc:chgData name="Alessio Casati (Nokia)" userId="6f050b0a-bf61-49f1-93be-076af52cf2e7" providerId="ADAL" clId="{453D7866-13A9-49D8-A1D3-5573D65992B7}" dt="2023-10-23T14:53:13.263" v="924" actId="113"/>
      <pc:docMkLst>
        <pc:docMk/>
      </pc:docMkLst>
      <pc:sldChg chg="addSp delSp modSp mod">
        <pc:chgData name="Alessio Casati (Nokia)" userId="6f050b0a-bf61-49f1-93be-076af52cf2e7" providerId="ADAL" clId="{453D7866-13A9-49D8-A1D3-5573D65992B7}" dt="2023-10-23T14:44:42.813" v="104" actId="20577"/>
        <pc:sldMkLst>
          <pc:docMk/>
          <pc:sldMk cId="4140685143" sldId="256"/>
        </pc:sldMkLst>
        <pc:spChg chg="mod">
          <ac:chgData name="Alessio Casati (Nokia)" userId="6f050b0a-bf61-49f1-93be-076af52cf2e7" providerId="ADAL" clId="{453D7866-13A9-49D8-A1D3-5573D65992B7}" dt="2023-10-23T14:44:42.813" v="104" actId="20577"/>
          <ac:spMkLst>
            <pc:docMk/>
            <pc:sldMk cId="4140685143" sldId="256"/>
            <ac:spMk id="3" creationId="{A72F4584-A238-F682-7968-31DB59646D65}"/>
          </ac:spMkLst>
        </pc:spChg>
        <pc:spChg chg="mod">
          <ac:chgData name="Alessio Casati (Nokia)" userId="6f050b0a-bf61-49f1-93be-076af52cf2e7" providerId="ADAL" clId="{453D7866-13A9-49D8-A1D3-5573D65992B7}" dt="2023-10-23T14:44:27.411" v="97"/>
          <ac:spMkLst>
            <pc:docMk/>
            <pc:sldMk cId="4140685143" sldId="256"/>
            <ac:spMk id="4" creationId="{01ACDEDB-24E6-2B78-F7E7-515259ADC01B}"/>
          </ac:spMkLst>
        </pc:spChg>
        <pc:spChg chg="add mod">
          <ac:chgData name="Alessio Casati (Nokia)" userId="6f050b0a-bf61-49f1-93be-076af52cf2e7" providerId="ADAL" clId="{453D7866-13A9-49D8-A1D3-5573D65992B7}" dt="2023-10-23T14:21:28.531" v="42" actId="1076"/>
          <ac:spMkLst>
            <pc:docMk/>
            <pc:sldMk cId="4140685143" sldId="256"/>
            <ac:spMk id="5" creationId="{C1814F92-A808-C588-86CD-DE6BE481BAFC}"/>
          </ac:spMkLst>
        </pc:spChg>
        <pc:graphicFrameChg chg="add del mod">
          <ac:chgData name="Alessio Casati (Nokia)" userId="6f050b0a-bf61-49f1-93be-076af52cf2e7" providerId="ADAL" clId="{453D7866-13A9-49D8-A1D3-5573D65992B7}" dt="2023-10-23T14:44:11.722" v="96"/>
          <ac:graphicFrameMkLst>
            <pc:docMk/>
            <pc:sldMk cId="4140685143" sldId="256"/>
            <ac:graphicFrameMk id="6" creationId="{7160681B-3821-1C12-79D3-8E698BE8F973}"/>
          </ac:graphicFrameMkLst>
        </pc:graphicFrameChg>
      </pc:sldChg>
      <pc:sldChg chg="del">
        <pc:chgData name="Alessio Casati (Nokia)" userId="6f050b0a-bf61-49f1-93be-076af52cf2e7" providerId="ADAL" clId="{453D7866-13A9-49D8-A1D3-5573D65992B7}" dt="2023-10-23T14:44:46.680" v="105" actId="47"/>
        <pc:sldMkLst>
          <pc:docMk/>
          <pc:sldMk cId="128746103" sldId="257"/>
        </pc:sldMkLst>
      </pc:sldChg>
      <pc:sldChg chg="del">
        <pc:chgData name="Alessio Casati (Nokia)" userId="6f050b0a-bf61-49f1-93be-076af52cf2e7" providerId="ADAL" clId="{453D7866-13A9-49D8-A1D3-5573D65992B7}" dt="2023-10-23T14:44:53.852" v="106" actId="47"/>
        <pc:sldMkLst>
          <pc:docMk/>
          <pc:sldMk cId="3895199413" sldId="260"/>
        </pc:sldMkLst>
      </pc:sldChg>
      <pc:sldChg chg="del">
        <pc:chgData name="Alessio Casati (Nokia)" userId="6f050b0a-bf61-49f1-93be-076af52cf2e7" providerId="ADAL" clId="{453D7866-13A9-49D8-A1D3-5573D65992B7}" dt="2023-10-23T14:44:53.852" v="106" actId="47"/>
        <pc:sldMkLst>
          <pc:docMk/>
          <pc:sldMk cId="2975140265" sldId="267"/>
        </pc:sldMkLst>
      </pc:sldChg>
      <pc:sldChg chg="del">
        <pc:chgData name="Alessio Casati (Nokia)" userId="6f050b0a-bf61-49f1-93be-076af52cf2e7" providerId="ADAL" clId="{453D7866-13A9-49D8-A1D3-5573D65992B7}" dt="2023-10-23T14:44:57.067" v="107" actId="47"/>
        <pc:sldMkLst>
          <pc:docMk/>
          <pc:sldMk cId="2903654751" sldId="270"/>
        </pc:sldMkLst>
      </pc:sldChg>
      <pc:sldChg chg="del">
        <pc:chgData name="Alessio Casati (Nokia)" userId="6f050b0a-bf61-49f1-93be-076af52cf2e7" providerId="ADAL" clId="{453D7866-13A9-49D8-A1D3-5573D65992B7}" dt="2023-10-23T14:44:57.067" v="107" actId="47"/>
        <pc:sldMkLst>
          <pc:docMk/>
          <pc:sldMk cId="1130529890" sldId="271"/>
        </pc:sldMkLst>
      </pc:sldChg>
      <pc:sldChg chg="del">
        <pc:chgData name="Alessio Casati (Nokia)" userId="6f050b0a-bf61-49f1-93be-076af52cf2e7" providerId="ADAL" clId="{453D7866-13A9-49D8-A1D3-5573D65992B7}" dt="2023-10-23T14:44:53.852" v="106" actId="47"/>
        <pc:sldMkLst>
          <pc:docMk/>
          <pc:sldMk cId="1189874474" sldId="2134805248"/>
        </pc:sldMkLst>
      </pc:sldChg>
      <pc:sldChg chg="del">
        <pc:chgData name="Alessio Casati (Nokia)" userId="6f050b0a-bf61-49f1-93be-076af52cf2e7" providerId="ADAL" clId="{453D7866-13A9-49D8-A1D3-5573D65992B7}" dt="2023-10-23T14:44:53.852" v="106" actId="47"/>
        <pc:sldMkLst>
          <pc:docMk/>
          <pc:sldMk cId="3784094825" sldId="2134805249"/>
        </pc:sldMkLst>
      </pc:sldChg>
      <pc:sldChg chg="del">
        <pc:chgData name="Alessio Casati (Nokia)" userId="6f050b0a-bf61-49f1-93be-076af52cf2e7" providerId="ADAL" clId="{453D7866-13A9-49D8-A1D3-5573D65992B7}" dt="2023-10-23T14:44:53.852" v="106" actId="47"/>
        <pc:sldMkLst>
          <pc:docMk/>
          <pc:sldMk cId="74580665" sldId="2134805253"/>
        </pc:sldMkLst>
      </pc:sldChg>
      <pc:sldChg chg="del">
        <pc:chgData name="Alessio Casati (Nokia)" userId="6f050b0a-bf61-49f1-93be-076af52cf2e7" providerId="ADAL" clId="{453D7866-13A9-49D8-A1D3-5573D65992B7}" dt="2023-10-23T14:44:53.852" v="106" actId="47"/>
        <pc:sldMkLst>
          <pc:docMk/>
          <pc:sldMk cId="3376249278" sldId="2134805254"/>
        </pc:sldMkLst>
      </pc:sldChg>
      <pc:sldChg chg="del">
        <pc:chgData name="Alessio Casati (Nokia)" userId="6f050b0a-bf61-49f1-93be-076af52cf2e7" providerId="ADAL" clId="{453D7866-13A9-49D8-A1D3-5573D65992B7}" dt="2023-10-23T14:44:53.852" v="106" actId="47"/>
        <pc:sldMkLst>
          <pc:docMk/>
          <pc:sldMk cId="3994742568" sldId="2134805255"/>
        </pc:sldMkLst>
      </pc:sldChg>
      <pc:sldChg chg="del">
        <pc:chgData name="Alessio Casati (Nokia)" userId="6f050b0a-bf61-49f1-93be-076af52cf2e7" providerId="ADAL" clId="{453D7866-13A9-49D8-A1D3-5573D65992B7}" dt="2023-10-23T14:44:53.852" v="106" actId="47"/>
        <pc:sldMkLst>
          <pc:docMk/>
          <pc:sldMk cId="239635395" sldId="2134805261"/>
        </pc:sldMkLst>
      </pc:sldChg>
      <pc:sldChg chg="del">
        <pc:chgData name="Alessio Casati (Nokia)" userId="6f050b0a-bf61-49f1-93be-076af52cf2e7" providerId="ADAL" clId="{453D7866-13A9-49D8-A1D3-5573D65992B7}" dt="2023-10-23T14:44:53.852" v="106" actId="47"/>
        <pc:sldMkLst>
          <pc:docMk/>
          <pc:sldMk cId="2324963083" sldId="2134805262"/>
        </pc:sldMkLst>
      </pc:sldChg>
      <pc:sldChg chg="del">
        <pc:chgData name="Alessio Casati (Nokia)" userId="6f050b0a-bf61-49f1-93be-076af52cf2e7" providerId="ADAL" clId="{453D7866-13A9-49D8-A1D3-5573D65992B7}" dt="2023-10-23T14:44:53.852" v="106" actId="47"/>
        <pc:sldMkLst>
          <pc:docMk/>
          <pc:sldMk cId="2680167210" sldId="2134805265"/>
        </pc:sldMkLst>
      </pc:sldChg>
      <pc:sldChg chg="del">
        <pc:chgData name="Alessio Casati (Nokia)" userId="6f050b0a-bf61-49f1-93be-076af52cf2e7" providerId="ADAL" clId="{453D7866-13A9-49D8-A1D3-5573D65992B7}" dt="2023-10-23T14:44:53.852" v="106" actId="47"/>
        <pc:sldMkLst>
          <pc:docMk/>
          <pc:sldMk cId="3220902052" sldId="2134805275"/>
        </pc:sldMkLst>
      </pc:sldChg>
      <pc:sldChg chg="del">
        <pc:chgData name="Alessio Casati (Nokia)" userId="6f050b0a-bf61-49f1-93be-076af52cf2e7" providerId="ADAL" clId="{453D7866-13A9-49D8-A1D3-5573D65992B7}" dt="2023-10-23T14:44:53.852" v="106" actId="47"/>
        <pc:sldMkLst>
          <pc:docMk/>
          <pc:sldMk cId="55621707" sldId="2134805276"/>
        </pc:sldMkLst>
      </pc:sldChg>
      <pc:sldChg chg="del">
        <pc:chgData name="Alessio Casati (Nokia)" userId="6f050b0a-bf61-49f1-93be-076af52cf2e7" providerId="ADAL" clId="{453D7866-13A9-49D8-A1D3-5573D65992B7}" dt="2023-10-23T14:44:53.852" v="106" actId="47"/>
        <pc:sldMkLst>
          <pc:docMk/>
          <pc:sldMk cId="3324367304" sldId="2134805277"/>
        </pc:sldMkLst>
      </pc:sldChg>
      <pc:sldChg chg="del">
        <pc:chgData name="Alessio Casati (Nokia)" userId="6f050b0a-bf61-49f1-93be-076af52cf2e7" providerId="ADAL" clId="{453D7866-13A9-49D8-A1D3-5573D65992B7}" dt="2023-10-23T14:44:57.067" v="107" actId="47"/>
        <pc:sldMkLst>
          <pc:docMk/>
          <pc:sldMk cId="1065221269" sldId="2134805282"/>
        </pc:sldMkLst>
      </pc:sldChg>
      <pc:sldChg chg="delSp modSp new mod">
        <pc:chgData name="Alessio Casati (Nokia)" userId="6f050b0a-bf61-49f1-93be-076af52cf2e7" providerId="ADAL" clId="{453D7866-13A9-49D8-A1D3-5573D65992B7}" dt="2023-10-23T14:53:13.263" v="924" actId="113"/>
        <pc:sldMkLst>
          <pc:docMk/>
          <pc:sldMk cId="181053486" sldId="2134805284"/>
        </pc:sldMkLst>
        <pc:spChg chg="mod">
          <ac:chgData name="Alessio Casati (Nokia)" userId="6f050b0a-bf61-49f1-93be-076af52cf2e7" providerId="ADAL" clId="{453D7866-13A9-49D8-A1D3-5573D65992B7}" dt="2023-10-23T14:46:05.743" v="112" actId="20577"/>
          <ac:spMkLst>
            <pc:docMk/>
            <pc:sldMk cId="181053486" sldId="2134805284"/>
            <ac:spMk id="2" creationId="{3148D736-E075-48C8-5279-0CC259AB0B88}"/>
          </ac:spMkLst>
        </pc:spChg>
        <pc:spChg chg="del">
          <ac:chgData name="Alessio Casati (Nokia)" userId="6f050b0a-bf61-49f1-93be-076af52cf2e7" providerId="ADAL" clId="{453D7866-13A9-49D8-A1D3-5573D65992B7}" dt="2023-10-23T14:46:17.868" v="113" actId="478"/>
          <ac:spMkLst>
            <pc:docMk/>
            <pc:sldMk cId="181053486" sldId="2134805284"/>
            <ac:spMk id="3" creationId="{DCE77F00-8604-4F28-4EC8-518F4B2F5061}"/>
          </ac:spMkLst>
        </pc:spChg>
        <pc:spChg chg="mod">
          <ac:chgData name="Alessio Casati (Nokia)" userId="6f050b0a-bf61-49f1-93be-076af52cf2e7" providerId="ADAL" clId="{453D7866-13A9-49D8-A1D3-5573D65992B7}" dt="2023-10-23T14:53:13.263" v="924" actId="113"/>
          <ac:spMkLst>
            <pc:docMk/>
            <pc:sldMk cId="181053486" sldId="2134805284"/>
            <ac:spMk id="4" creationId="{16E0D1D3-02C1-7C55-42C5-D21151CE0785}"/>
          </ac:spMkLst>
        </pc:spChg>
      </pc:sldChg>
      <pc:sldChg chg="del">
        <pc:chgData name="Alessio Casati (Nokia)" userId="6f050b0a-bf61-49f1-93be-076af52cf2e7" providerId="ADAL" clId="{453D7866-13A9-49D8-A1D3-5573D65992B7}" dt="2023-10-23T14:44:53.852" v="106" actId="47"/>
        <pc:sldMkLst>
          <pc:docMk/>
          <pc:sldMk cId="1501378739" sldId="2134805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57C485-AAE3-8CE0-B84B-C83F4093C08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B842875-218D-9D8A-5783-0C33E936FF9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4" name="Straight Connector 3">
            <a:extLst>
              <a:ext uri="{FF2B5EF4-FFF2-40B4-BE49-F238E27FC236}">
                <a16:creationId xmlns:a16="http://schemas.microsoft.com/office/drawing/2014/main" id="{8C046F9B-D4E9-66C2-A0FB-F251F890F0E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632CA16-E6FF-0535-892D-E7A6EA5DA9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535E46A-E1CD-FBD0-4E50-E13A1941008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7A6C1B-66EA-1CDD-A7FD-918E8033052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09CB677-B3D7-E9DA-E119-15BB41993F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5AB8AB4-23B8-7C73-D92C-B7E5B59F98F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8639FAC-9B20-0C41-1170-9E53E197BE9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C4C81FBE-7963-2BF2-3D08-EB37DCED6F2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A9819FF9-0C48-6A68-6BD1-54B1244D681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74AA98FC-E577-274F-771E-82560F85DC9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AEE60DC6-6861-4B10-B2CD-E60D97CFE2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3CB7487-BD83-B400-F941-3715EED3ECC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E062FB6E-4504-FEA1-6B62-6D6CDB0C297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823B30CB-3B0D-6B0D-CAD2-F3DB42C0D06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52FEEE1-227F-5289-5CC7-714EBE3E19C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75370D-AE3E-4E75-6FD5-2EE085BAD5A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9050AC5B-86A1-B82E-33A3-29360CC407B2}"/>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EB099940-048D-39BD-037F-46E30610F72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1D95AEB-E4CB-54E5-47AE-1837A3D69E9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916A922-B54C-8517-DD07-9374D7BDEB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147FFC8-BCFC-9C91-34CB-FA2757B9FCD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9A58DAC-3B40-1B09-B235-713F491BEE3E}"/>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F01BA8E-8CEA-9FFE-48EB-DEA5A89BB56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23F4759-EB92-F4D5-2BB3-75D64C3DFED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EAF2EFAA-1CC4-492E-B8D1-6EF49CE7A8F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E08E003-2B92-ADF0-377B-757258E2C61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FE02048B-6D7A-8D73-C1C4-5B16111F0B3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5D8D7E07-AE29-ED03-CA17-E767D394E16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CCB7C389-5A93-054C-1BDF-9FC91FFA20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DFA58081-F274-C081-E890-EFC2A41D5FC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AD97333-EA43-6640-585E-B0F0830740B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ED18778-E790-9812-B1F5-0E0F7858DC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F629192D-9BFF-547E-D7E1-AE02B2E78B0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FC902BB-0C0A-0354-8619-93CF785E9CB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04B3FDD-9CA0-11D4-0851-6220AEF722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6F73B2-E419-4B3A-6889-6AD4A8D02A4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53F7E12-5AAE-379F-13F1-075F4E93E97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0A124B01-6D4E-ECB8-589F-7F656C99B60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F4584-A238-F682-7968-31DB59646D65}"/>
              </a:ext>
            </a:extLst>
          </p:cNvPr>
          <p:cNvSpPr>
            <a:spLocks noGrp="1"/>
          </p:cNvSpPr>
          <p:nvPr>
            <p:ph type="title"/>
          </p:nvPr>
        </p:nvSpPr>
        <p:spPr>
          <a:xfrm>
            <a:off x="417530" y="1211299"/>
            <a:ext cx="4791551" cy="1244465"/>
          </a:xfrm>
        </p:spPr>
        <p:txBody>
          <a:bodyPr/>
          <a:lstStyle/>
          <a:p>
            <a:r>
              <a:rPr lang="en-US" dirty="0"/>
              <a:t>Title: TEI19 NSSAA in EPS Introduction</a:t>
            </a:r>
          </a:p>
        </p:txBody>
      </p:sp>
      <p:sp>
        <p:nvSpPr>
          <p:cNvPr id="4" name="Text Placeholder 3">
            <a:extLst>
              <a:ext uri="{FF2B5EF4-FFF2-40B4-BE49-F238E27FC236}">
                <a16:creationId xmlns:a16="http://schemas.microsoft.com/office/drawing/2014/main" id="{01ACDEDB-24E6-2B78-F7E7-515259ADC01B}"/>
              </a:ext>
            </a:extLst>
          </p:cNvPr>
          <p:cNvSpPr>
            <a:spLocks noGrp="1"/>
          </p:cNvSpPr>
          <p:nvPr>
            <p:ph type="body" sz="quarter" idx="12"/>
          </p:nvPr>
        </p:nvSpPr>
        <p:spPr>
          <a:xfrm>
            <a:off x="417531" y="2455764"/>
            <a:ext cx="3909884" cy="590953"/>
          </a:xfrm>
        </p:spPr>
        <p:txBody>
          <a:bodyPr/>
          <a:lstStyle/>
          <a:p>
            <a:r>
              <a:rPr lang="en-US" sz="1400" dirty="0"/>
              <a:t>Source:	Nokia, Nokia Shanghai Bell </a:t>
            </a:r>
          </a:p>
          <a:p>
            <a:r>
              <a:rPr lang="en-US" sz="1400" dirty="0"/>
              <a:t>Document for:	Information</a:t>
            </a:r>
          </a:p>
          <a:p>
            <a:r>
              <a:rPr lang="en-US" sz="1400" dirty="0"/>
              <a:t>Agenda Item:	30.2</a:t>
            </a:r>
          </a:p>
          <a:p>
            <a:r>
              <a:rPr lang="en-US" sz="1400" dirty="0"/>
              <a:t>Work Item / Release: TEI19_NSSAAEPS	</a:t>
            </a:r>
          </a:p>
          <a:p>
            <a:endParaRPr lang="en-US" sz="1400" dirty="0"/>
          </a:p>
        </p:txBody>
      </p:sp>
      <p:sp>
        <p:nvSpPr>
          <p:cNvPr id="2" name="Footer Placeholder 1">
            <a:extLst>
              <a:ext uri="{FF2B5EF4-FFF2-40B4-BE49-F238E27FC236}">
                <a16:creationId xmlns:a16="http://schemas.microsoft.com/office/drawing/2014/main" id="{D4743745-B170-2993-92CB-2135631A4E9C}"/>
              </a:ext>
            </a:extLst>
          </p:cNvPr>
          <p:cNvSpPr>
            <a:spLocks noGrp="1"/>
          </p:cNvSpPr>
          <p:nvPr>
            <p:ph type="ftr" sz="quarter" idx="3"/>
          </p:nvPr>
        </p:nvSpPr>
        <p:spPr/>
        <p:txBody>
          <a:bodyPr/>
          <a:lstStyle/>
          <a:p>
            <a:r>
              <a:rPr lang="en-US" dirty="0"/>
              <a:t>Public</a:t>
            </a:r>
          </a:p>
        </p:txBody>
      </p:sp>
      <p:sp>
        <p:nvSpPr>
          <p:cNvPr id="5" name="Text Placeholder 3">
            <a:extLst>
              <a:ext uri="{FF2B5EF4-FFF2-40B4-BE49-F238E27FC236}">
                <a16:creationId xmlns:a16="http://schemas.microsoft.com/office/drawing/2014/main" id="{C1814F92-A808-C588-86CD-DE6BE481BAFC}"/>
              </a:ext>
            </a:extLst>
          </p:cNvPr>
          <p:cNvSpPr txBox="1">
            <a:spLocks/>
          </p:cNvSpPr>
          <p:nvPr/>
        </p:nvSpPr>
        <p:spPr>
          <a:xfrm>
            <a:off x="417530" y="162545"/>
            <a:ext cx="7929635" cy="59095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400" dirty="0"/>
              <a:t>3GPP SA2 meeting#160</a:t>
            </a:r>
          </a:p>
          <a:p>
            <a:r>
              <a:rPr lang="en-US" sz="1400" dirty="0"/>
              <a:t>Chicago, USA, November 13-17,2023</a:t>
            </a:r>
          </a:p>
          <a:p>
            <a:r>
              <a:rPr lang="en-US" sz="1400" dirty="0"/>
              <a:t>Tdoc S2-2313140  </a:t>
            </a:r>
          </a:p>
        </p:txBody>
      </p:sp>
    </p:spTree>
    <p:extLst>
      <p:ext uri="{BB962C8B-B14F-4D97-AF65-F5344CB8AC3E}">
        <p14:creationId xmlns:p14="http://schemas.microsoft.com/office/powerpoint/2010/main" val="4140685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48D736-E075-48C8-5279-0CC259AB0B88}"/>
              </a:ext>
            </a:extLst>
          </p:cNvPr>
          <p:cNvSpPr>
            <a:spLocks noGrp="1"/>
          </p:cNvSpPr>
          <p:nvPr>
            <p:ph type="body" sz="quarter" idx="12"/>
          </p:nvPr>
        </p:nvSpPr>
        <p:spPr/>
        <p:txBody>
          <a:bodyPr/>
          <a:lstStyle/>
          <a:p>
            <a:r>
              <a:rPr lang="en-GB" dirty="0"/>
              <a:t>Per UE S-NSSAI priority awareness in the 5GS</a:t>
            </a:r>
          </a:p>
          <a:p>
            <a:endParaRPr lang="en-GB" dirty="0"/>
          </a:p>
        </p:txBody>
      </p:sp>
      <p:sp>
        <p:nvSpPr>
          <p:cNvPr id="4" name="Text Placeholder 3">
            <a:extLst>
              <a:ext uri="{FF2B5EF4-FFF2-40B4-BE49-F238E27FC236}">
                <a16:creationId xmlns:a16="http://schemas.microsoft.com/office/drawing/2014/main" id="{16E0D1D3-02C1-7C55-42C5-D21151CE0785}"/>
              </a:ext>
            </a:extLst>
          </p:cNvPr>
          <p:cNvSpPr>
            <a:spLocks noGrp="1"/>
          </p:cNvSpPr>
          <p:nvPr>
            <p:ph type="body" sz="quarter" idx="15"/>
          </p:nvPr>
        </p:nvSpPr>
        <p:spPr/>
        <p:txBody>
          <a:bodyPr/>
          <a:lstStyle/>
          <a:p>
            <a:r>
              <a:rPr lang="en-GB" b="1" dirty="0"/>
              <a:t>Justification:</a:t>
            </a:r>
          </a:p>
          <a:p>
            <a:r>
              <a:rPr lang="en-GB" dirty="0"/>
              <a:t>It has become clear at this stage of5GS deployments that the situation where a UE is camping in EPS cannot be exclude. This is exactly the rationale that has led in rel-18 to allow a UE camping in EPS to perform Secondary authentication/authorization by a DN-AAA server (see  Annex H of TS 23.502) . For network slicing, despite EPS interworking is supported for network slicing, this makes the rollout of certain network slicing features difficult or impossible until a PLMN has fully upgraded to 5GS and </a:t>
            </a:r>
            <a:r>
              <a:rPr lang="en-GB" dirty="0" err="1"/>
              <a:t>refarmed</a:t>
            </a:r>
            <a:r>
              <a:rPr lang="en-GB" dirty="0"/>
              <a:t> the EPS bands, as the semantics of these features is broken when the UE is in EPS and needs to continue or initiate service in PDN connections associated to network slices affected by these features and so this creates hurdles to adoption of the same features also in 5GS. One of these features is e.g. NSSAA. It is proposed to enhance the EPS so that it is possible to perform NSSAA while the UE camps in EPS. </a:t>
            </a:r>
          </a:p>
          <a:p>
            <a:r>
              <a:rPr lang="en-GB" b="1" dirty="0"/>
              <a:t>Proposal</a:t>
            </a:r>
          </a:p>
          <a:p>
            <a:r>
              <a:rPr lang="en-GB" dirty="0"/>
              <a:t>It is proposed that in rel-19 a short piece of work allows the UE camping in EPS to perform NSSAA. The same technical approach as followed for Secondary authentication/authorization by a DN-AAA server in EPS will be followed.</a:t>
            </a:r>
          </a:p>
          <a:p>
            <a:r>
              <a:rPr lang="en-GB" b="1" dirty="0"/>
              <a:t>1 TU required</a:t>
            </a:r>
          </a:p>
        </p:txBody>
      </p:sp>
      <p:sp>
        <p:nvSpPr>
          <p:cNvPr id="5" name="Footer Placeholder 4">
            <a:extLst>
              <a:ext uri="{FF2B5EF4-FFF2-40B4-BE49-F238E27FC236}">
                <a16:creationId xmlns:a16="http://schemas.microsoft.com/office/drawing/2014/main" id="{037238A7-8216-6596-D1F8-AF81AD9B8F90}"/>
              </a:ext>
            </a:extLst>
          </p:cNvPr>
          <p:cNvSpPr>
            <a:spLocks noGrp="1"/>
          </p:cNvSpPr>
          <p:nvPr>
            <p:ph type="ftr" sz="quarter" idx="3"/>
          </p:nvPr>
        </p:nvSpPr>
        <p:spPr/>
        <p:txBody>
          <a:bodyPr/>
          <a:lstStyle/>
          <a:p>
            <a:r>
              <a:rPr lang="en-US"/>
              <a:t>Public</a:t>
            </a:r>
            <a:endParaRPr lang="en-US" dirty="0"/>
          </a:p>
        </p:txBody>
      </p:sp>
    </p:spTree>
    <p:extLst>
      <p:ext uri="{BB962C8B-B14F-4D97-AF65-F5344CB8AC3E}">
        <p14:creationId xmlns:p14="http://schemas.microsoft.com/office/powerpoint/2010/main" val="181053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592862"/>
      </p:ext>
    </p:extLst>
  </p:cSld>
  <p:clrMapOvr>
    <a:masterClrMapping/>
  </p:clrMapOvr>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What is the key message, idea or.potx" id="{BF9746DD-E136-4C04-92E2-DF61B07A8232}" vid="{4E3B7A41-79C5-4774-A559-D29762073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Nokia new</Template>
  <TotalTime>108</TotalTime>
  <Words>283</Words>
  <Application>Microsoft Office PowerPoint</Application>
  <PresentationFormat>On-screen Show (16:9)</PresentationFormat>
  <Paragraphs>16</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Nokia Pure Headline Light</vt:lpstr>
      <vt:lpstr>Nokia Pure Headline Ultra Light</vt:lpstr>
      <vt:lpstr>Nokia Pure Text</vt:lpstr>
      <vt:lpstr>Nokia Pure Text Light</vt:lpstr>
      <vt:lpstr>1. Master</vt:lpstr>
      <vt:lpstr>Title: TEI19 NSSAA in EPS Introduction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idea or takeaway?</dc:title>
  <dc:creator>Nokia</dc:creator>
  <cp:lastModifiedBy>Nokia</cp:lastModifiedBy>
  <cp:revision>1</cp:revision>
  <dcterms:created xsi:type="dcterms:W3CDTF">2023-10-23T14:19:38Z</dcterms:created>
  <dcterms:modified xsi:type="dcterms:W3CDTF">2023-11-03T15:21:47Z</dcterms:modified>
</cp:coreProperties>
</file>